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0"/>
  </p:notesMasterIdLst>
  <p:sldIdLst>
    <p:sldId id="256" r:id="rId2"/>
    <p:sldId id="266" r:id="rId3"/>
    <p:sldId id="272" r:id="rId4"/>
    <p:sldId id="297" r:id="rId5"/>
    <p:sldId id="279" r:id="rId6"/>
    <p:sldId id="298" r:id="rId7"/>
    <p:sldId id="291" r:id="rId8"/>
    <p:sldId id="29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9BD8781-E364-A97E-3A5B-BD1562BADA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3A624-6E5C-E454-3842-873A55B4D45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BFF010D-DD8E-46C8-9DBA-3F5E3724A2B7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5A59DC0-973A-BFC0-EB0E-3BAE5045A7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AEF7C76-E4EB-2994-0C09-F1EC59DDAE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F7CDF7-07D3-36CB-AFC0-DEFF00D442E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259A9-ED0E-D14E-C1ED-9173B0D486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19BD605-24EF-4856-9BC9-4BA53116A20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39E7A-9DC9-EABD-89A7-B17FA79C3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3F73F-79E6-C35F-DFC2-00791CDF3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BE3D3-AC15-FDEC-0154-80620F8A2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DC04D-C6A2-49D4-A7FA-FB79BF6BAB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37313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42FF2-3609-8DB3-F38E-77D5063F1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DCBFA-BC1E-A3DF-1D31-606070527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82BC1-BDA9-BB51-0EFB-567F2623F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B2E87-D709-4EA5-AD6E-4E06A9D914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7797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27CAB-473E-CFE9-3D4A-D9871844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B49C3-CE64-DB3A-96DE-1245FE7B6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AC3C2-EDA2-BF1F-4121-605C77382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B7888-1F8D-41E3-B174-92FAD34749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8300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C1B70-06AF-509E-F917-C7D2B95B2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5F5897-A0D3-88AE-D57A-4CD4F3475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F22F5-CDA0-1389-E08B-472A9E7F9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35380-DFA4-4D64-AAF4-C98836AB7C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24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3FBEA-1EF5-7E18-DB97-12C4A2CF5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38727-AA9A-5A2D-15AD-16149F353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13860-C4DE-C87E-3899-68226452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62A6-6A23-456B-AE4D-310C3BC669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639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A67F81-4825-46D0-4DBA-67B1D2BA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362D6D-5705-C1DC-2AB2-196570C50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011CF4-8BB5-F89C-A07C-8EB99ADB0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52B3A-4861-4AF8-9810-AF44464A9A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12231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197E04-9C30-E6E1-226C-CA3A5F059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811354-4117-7AAE-81E3-87E74B045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D0A0AEF-C12E-A74B-07BA-BFBC0F9C8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7CEC6-60DF-419C-9808-DBE17A5621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07887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DBFD3D3-7A93-A6C4-43D1-7DA353471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5790FB-EC50-9A31-D0FE-154973F3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9B4F34-3E19-03F6-3BE5-AB0CD4A24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43FA1-643E-4DAC-9BA9-9DB78640A9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58935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2DAB24E-09BC-6D76-6EC3-F1B0EF710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DE9DF74-6DBE-8A53-D565-AF3A7133C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5D7A70F-AFBB-F413-E330-9967FAB80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128ED-E764-43A4-809C-5F62BFC60F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1193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162D7C-E9F3-C347-DC1F-FD450740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69676D-8820-360B-E29D-0CF349A2C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F5B8AA-94B2-C57A-B465-724F35721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2751-2C22-4995-9E34-2CA2472B5B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6367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64C36A-DCEB-E1A7-5D07-E71BBE27E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217904D-96F8-FB6D-0E2C-FFCF9B81D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72B3D9-1A7B-8E95-2D10-70B3739D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65F85-4674-4007-9B25-94D79C140C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0252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84AB0AA-398D-5FA5-CE9C-29C45A69AA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2C46D69-EA13-2F88-AA04-33FBD8486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F9278-200E-61F4-D5B8-66C11708C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02C54-39A6-AF3D-BE1B-2AABD26FED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53DC8-909B-0AE3-A4C8-49D39116E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B3B20A-C025-4A03-AB13-178C842DA5A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C92BE38B-24D5-EAF7-96B7-FBC8BB4EB4A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741"/>
            <a:ext cx="9144000" cy="331251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In loving kindness Jesus came,</a:t>
            </a:r>
          </a:p>
          <a:p>
            <a:r>
              <a:rPr lang="en-US" altLang="en-US" sz="4000" dirty="0"/>
              <a:t>My soul in mercy to reclaim,</a:t>
            </a:r>
          </a:p>
          <a:p>
            <a:r>
              <a:rPr lang="en-US" altLang="en-US" sz="4000" dirty="0"/>
              <a:t>And from the depths of sin and shame</a:t>
            </a:r>
          </a:p>
          <a:p>
            <a:r>
              <a:rPr lang="en-US" altLang="en-US" sz="4000" dirty="0"/>
              <a:t>Through grace he lifted me.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8">
            <a:extLst>
              <a:ext uri="{FF2B5EF4-FFF2-40B4-BE49-F238E27FC236}">
                <a16:creationId xmlns:a16="http://schemas.microsoft.com/office/drawing/2014/main" id="{DBC498DF-8A92-B9CB-3E09-0DF21655B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628775"/>
            <a:ext cx="820737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/>
              <a:t>Chorus</a:t>
            </a:r>
          </a:p>
          <a:p>
            <a:pPr algn="ctr" eaLnBrk="1" hangingPunct="1"/>
            <a:r>
              <a:rPr lang="en-AU" altLang="en-US" sz="4000"/>
              <a:t>From sinking sand he lifted me;</a:t>
            </a:r>
          </a:p>
          <a:p>
            <a:pPr algn="ctr" eaLnBrk="1" hangingPunct="1"/>
            <a:r>
              <a:rPr lang="en-AU" altLang="en-US" sz="4000"/>
              <a:t>With tender hand he lifted me;</a:t>
            </a:r>
          </a:p>
          <a:p>
            <a:pPr algn="ctr" eaLnBrk="1" hangingPunct="1"/>
            <a:r>
              <a:rPr lang="en-AU" altLang="en-US" sz="4000"/>
              <a:t>From shades of night to plains of light,</a:t>
            </a:r>
          </a:p>
          <a:p>
            <a:pPr algn="ctr" eaLnBrk="1" hangingPunct="1"/>
            <a:r>
              <a:rPr lang="en-AU" altLang="en-US" sz="4000"/>
              <a:t>O praise his name, he lifted me!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8">
            <a:extLst>
              <a:ext uri="{FF2B5EF4-FFF2-40B4-BE49-F238E27FC236}">
                <a16:creationId xmlns:a16="http://schemas.microsoft.com/office/drawing/2014/main" id="{E9D03C52-B1B8-9DAA-9C00-F573E6578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2060575"/>
            <a:ext cx="78486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 sz="2000"/>
              <a:t>Verse 2</a:t>
            </a:r>
          </a:p>
          <a:p>
            <a:pPr algn="ctr" eaLnBrk="1" hangingPunct="1"/>
            <a:r>
              <a:rPr lang="en-AU" altLang="en-US" sz="4000"/>
              <a:t>He called me long before I heard,</a:t>
            </a:r>
          </a:p>
          <a:p>
            <a:pPr algn="ctr" eaLnBrk="1" hangingPunct="1"/>
            <a:r>
              <a:rPr lang="en-AU" altLang="en-US" sz="4000"/>
              <a:t>Before my sinful heart was stirred;</a:t>
            </a:r>
          </a:p>
          <a:p>
            <a:pPr algn="ctr" eaLnBrk="1" hangingPunct="1"/>
            <a:r>
              <a:rPr lang="en-AU" altLang="en-US" sz="4000"/>
              <a:t>But when I took him at his word,</a:t>
            </a:r>
          </a:p>
          <a:p>
            <a:pPr algn="ctr" eaLnBrk="1" hangingPunct="1"/>
            <a:r>
              <a:rPr lang="en-AU" altLang="en-US" sz="4000"/>
              <a:t>Forgiven, he lifted me.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8">
            <a:extLst>
              <a:ext uri="{FF2B5EF4-FFF2-40B4-BE49-F238E27FC236}">
                <a16:creationId xmlns:a16="http://schemas.microsoft.com/office/drawing/2014/main" id="{650A4924-BE59-8A25-D250-656C3C39D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628775"/>
            <a:ext cx="820737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/>
              <a:t>Chorus</a:t>
            </a:r>
          </a:p>
          <a:p>
            <a:pPr algn="ctr" eaLnBrk="1" hangingPunct="1"/>
            <a:r>
              <a:rPr lang="en-AU" altLang="en-US" sz="4000"/>
              <a:t>From sinking sand he lifted me;</a:t>
            </a:r>
          </a:p>
          <a:p>
            <a:pPr algn="ctr" eaLnBrk="1" hangingPunct="1"/>
            <a:r>
              <a:rPr lang="en-AU" altLang="en-US" sz="4000"/>
              <a:t>With tender hand he lifted me;</a:t>
            </a:r>
          </a:p>
          <a:p>
            <a:pPr algn="ctr" eaLnBrk="1" hangingPunct="1"/>
            <a:r>
              <a:rPr lang="en-AU" altLang="en-US" sz="4000"/>
              <a:t>From shades of night to plains of light,</a:t>
            </a:r>
          </a:p>
          <a:p>
            <a:pPr algn="ctr" eaLnBrk="1" hangingPunct="1"/>
            <a:r>
              <a:rPr lang="en-AU" altLang="en-US" sz="4000"/>
              <a:t>O praise his name, he lifted me!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8">
            <a:extLst>
              <a:ext uri="{FF2B5EF4-FFF2-40B4-BE49-F238E27FC236}">
                <a16:creationId xmlns:a16="http://schemas.microsoft.com/office/drawing/2014/main" id="{DF2C1986-6B2B-0B5B-F8AC-8E67E6773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1557338"/>
            <a:ext cx="88582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 sz="2000"/>
              <a:t>Verse 3</a:t>
            </a:r>
          </a:p>
          <a:p>
            <a:pPr algn="ctr" eaLnBrk="1" hangingPunct="1"/>
            <a:r>
              <a:rPr lang="en-AU" altLang="en-US" sz="4000"/>
              <a:t>His brow was pierced by many a thorn,</a:t>
            </a:r>
          </a:p>
          <a:p>
            <a:pPr algn="ctr" eaLnBrk="1" hangingPunct="1"/>
            <a:r>
              <a:rPr lang="en-AU" altLang="en-US" sz="4000"/>
              <a:t>His hands by cruel nails were torn,</a:t>
            </a:r>
          </a:p>
          <a:p>
            <a:pPr algn="ctr" eaLnBrk="1" hangingPunct="1"/>
            <a:r>
              <a:rPr lang="en-AU" altLang="en-US" sz="4000"/>
              <a:t>When from my guilt and grief, forlorn,</a:t>
            </a:r>
          </a:p>
          <a:p>
            <a:pPr algn="ctr" eaLnBrk="1" hangingPunct="1"/>
            <a:r>
              <a:rPr lang="en-AU" altLang="en-US" sz="4000"/>
              <a:t>In love, he lifted me.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8">
            <a:extLst>
              <a:ext uri="{FF2B5EF4-FFF2-40B4-BE49-F238E27FC236}">
                <a16:creationId xmlns:a16="http://schemas.microsoft.com/office/drawing/2014/main" id="{160C0D1F-B662-57DB-E222-E56FBC07F5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628775"/>
            <a:ext cx="820737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/>
              <a:t>Chorus</a:t>
            </a:r>
          </a:p>
          <a:p>
            <a:pPr algn="ctr" eaLnBrk="1" hangingPunct="1"/>
            <a:r>
              <a:rPr lang="en-AU" altLang="en-US" sz="4000"/>
              <a:t>From sinking sand he lifted me;</a:t>
            </a:r>
          </a:p>
          <a:p>
            <a:pPr algn="ctr" eaLnBrk="1" hangingPunct="1"/>
            <a:r>
              <a:rPr lang="en-AU" altLang="en-US" sz="4000"/>
              <a:t>With tender hand he lifted me;</a:t>
            </a:r>
          </a:p>
          <a:p>
            <a:pPr algn="ctr" eaLnBrk="1" hangingPunct="1"/>
            <a:r>
              <a:rPr lang="en-AU" altLang="en-US" sz="4000"/>
              <a:t>From shades of night to plains of light,</a:t>
            </a:r>
          </a:p>
          <a:p>
            <a:pPr algn="ctr" eaLnBrk="1" hangingPunct="1"/>
            <a:r>
              <a:rPr lang="en-AU" altLang="en-US" sz="4000"/>
              <a:t>O praise his name, he lifted me!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9">
            <a:extLst>
              <a:ext uri="{FF2B5EF4-FFF2-40B4-BE49-F238E27FC236}">
                <a16:creationId xmlns:a16="http://schemas.microsoft.com/office/drawing/2014/main" id="{9C98F5F1-662C-E2F0-59D0-DB5E01E02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1920875"/>
            <a:ext cx="84963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 sz="2000"/>
              <a:t>Verse 4</a:t>
            </a:r>
          </a:p>
          <a:p>
            <a:pPr algn="ctr" eaLnBrk="1" hangingPunct="1"/>
            <a:r>
              <a:rPr lang="en-AU" altLang="en-US" sz="4000"/>
              <a:t>Now on a higher plane I dwell,</a:t>
            </a:r>
          </a:p>
          <a:p>
            <a:pPr algn="ctr" eaLnBrk="1" hangingPunct="1"/>
            <a:r>
              <a:rPr lang="en-AU" altLang="en-US" sz="4000"/>
              <a:t>And with my soul I know 'tis well;</a:t>
            </a:r>
          </a:p>
          <a:p>
            <a:pPr algn="ctr" eaLnBrk="1" hangingPunct="1"/>
            <a:r>
              <a:rPr lang="en-AU" altLang="en-US" sz="4000"/>
              <a:t>Yet how or why, I cannot tell,</a:t>
            </a:r>
          </a:p>
          <a:p>
            <a:pPr algn="ctr" eaLnBrk="1" hangingPunct="1"/>
            <a:r>
              <a:rPr lang="en-AU" altLang="en-US" sz="4000"/>
              <a:t>He should have lifted me.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8">
            <a:extLst>
              <a:ext uri="{FF2B5EF4-FFF2-40B4-BE49-F238E27FC236}">
                <a16:creationId xmlns:a16="http://schemas.microsoft.com/office/drawing/2014/main" id="{08BCB86D-A8FB-6DC5-B725-68327DD53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628775"/>
            <a:ext cx="820737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AU" altLang="en-US"/>
              <a:t>Chorus</a:t>
            </a:r>
          </a:p>
          <a:p>
            <a:pPr algn="ctr" eaLnBrk="1" hangingPunct="1"/>
            <a:r>
              <a:rPr lang="en-AU" altLang="en-US" sz="4000"/>
              <a:t>From sinking sand he lifted me;</a:t>
            </a:r>
          </a:p>
          <a:p>
            <a:pPr algn="ctr" eaLnBrk="1" hangingPunct="1"/>
            <a:r>
              <a:rPr lang="en-AU" altLang="en-US" sz="4000"/>
              <a:t>With tender hand he lifted me;</a:t>
            </a:r>
          </a:p>
          <a:p>
            <a:pPr algn="ctr" eaLnBrk="1" hangingPunct="1"/>
            <a:r>
              <a:rPr lang="en-AU" altLang="en-US" sz="4000"/>
              <a:t>From shades of night to plains of light,</a:t>
            </a:r>
          </a:p>
          <a:p>
            <a:pPr algn="ctr" eaLnBrk="1" hangingPunct="1"/>
            <a:r>
              <a:rPr lang="en-AU" altLang="en-US" sz="4000"/>
              <a:t>O praise his name, he lifted me!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62383ADA-5C8F-9810-D0CC-B677802B4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76925"/>
            <a:ext cx="2447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In loving kindness Jesus came	</a:t>
            </a:r>
          </a:p>
          <a:p>
            <a:pPr eaLnBrk="1" hangingPunct="1"/>
            <a:r>
              <a:rPr lang="en-US" altLang="en-US" sz="1100" dirty="0"/>
              <a:t>Charles H. Gabriel (1856-1932)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282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339. In Loving Kindness Jesus Came</dc:title>
  <dc:creator>E. Langley Smith</dc:creator>
  <cp:lastModifiedBy>Narelle Wheaton</cp:lastModifiedBy>
  <cp:revision>6</cp:revision>
  <dcterms:created xsi:type="dcterms:W3CDTF">2001-04-21T11:40:15Z</dcterms:created>
  <dcterms:modified xsi:type="dcterms:W3CDTF">2023-07-18T07:13:08Z</dcterms:modified>
</cp:coreProperties>
</file>